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CC96EB-8C05-4C2E-A0AE-6C2AD8464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0E68860-A2FD-4691-A5FC-FB7791E34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C5E2F9-B6C0-4855-B0D1-F2DEF3D6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50C8BC-6EAC-420A-B581-EFC466F2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DF1454-0EE0-4CDA-B747-93F27EC5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5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D112C-AC02-4AC5-A541-31BB78868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BAD65A-CC2A-44E1-9537-BEEF5B095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BFB757-AC5D-4FD6-ABC9-47ED24AC2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EF0BBA-BFB2-49A3-8CEA-2FD60D4A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83873D-C3FC-4086-82E0-3E745B3E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75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49D178-8B66-4F4F-9EA1-8CC8C134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71FFAB-1CFB-40DA-AFC4-958DD6985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1E0ED1-DC24-4379-9C7C-B7716056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C74E85-1DAF-4B5D-BB7B-0C636C01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A0015C-62CA-4E16-BAF1-9BD5A23A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946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978D48-2DD1-4B65-B8AC-549D5F0C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235B9D-2C88-4210-A1F7-0046F3887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B253B8-0BE7-451E-9178-D219207F8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DF7DC4-EB67-4141-88E6-B6D7B1030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EF938AD-9C9A-4090-8C3B-BE00FA861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A0491C-AA92-4E52-8D87-DD919176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56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310A92-A3DC-4643-8590-8E6060EE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9147D6-DD5B-4C24-A0A8-9D3E8F894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1A6229-EF05-4DC3-BF05-C3D68E156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5D78D1C-D243-419C-9739-6208B4D4D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6311F49-1F67-4DF7-8BD4-66CE0E9E4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DA1020-8D00-4DE0-8A8B-ADF23287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2C82337-D3B1-40CA-9ACB-B13DFAA7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5C1444-D7C2-4A4F-B27F-122F1111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24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FBB6A-104A-41B5-9EA4-DB451E24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A8D8D1-F20F-4709-B8D1-6901C6223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4E342E5-09B5-47E4-B403-9FB925B1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8A6739-A81C-4069-81ED-C3743562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2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0EEC3C5-5AE9-4957-A916-6C553BF4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6F6CF1B-C04C-4D22-94C7-C612E5FC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55F626-143A-4335-8686-D0377F3ED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498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44AD50-8F80-4BA9-B364-CF9C2D25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5F80D-30E1-47C9-8EDC-E2547FC7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EE706C-E30B-4BAC-AEF8-401BEAC96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17EAA2-708C-4C73-A53B-508B5C969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10245F4-A758-4BAD-AEF8-BB1CB059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880E5A-130B-4C57-83AC-90B08CF9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72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921D73-BF55-4C27-85D1-26880DB7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9AEF67-7697-4509-9B93-4C0DCBDA7E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7120DCD-68AB-4B19-BA63-41F3A2BEA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BA49EE-6F40-49F7-A3EF-243D39D03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B34FE8-05BC-4A6F-B8D9-BF3D814BB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68A5E4-E156-4B02-A4BC-AA019B65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57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56ACD4-CFC0-40D1-957E-5E6F1986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D493A2B-5F83-45D3-9D7E-81946BDA4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A0597C-B9A5-4720-AF64-B3BE83C4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C413D9-E0EE-4862-B586-A725E5FCB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D983E5-2550-4D1B-94E8-4A9A7D37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805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AF01E5-C72C-489B-8647-499EECCBC7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FBAE845-9638-4474-9BC9-DC76E9B87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BDFC12-F24B-4693-9B6E-A345D0489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C17837-2FFA-4C08-817D-87B7CFFCB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2AB1A6-3E79-4275-A05E-F96BE7E1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0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F0FDAD7-684B-46C2-BB16-673CC610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86ED66-3F3B-496B-9022-F877FFAD8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60E45B-C4D4-4CE3-AA37-D7D9D93B5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F6F9-22A0-4773-8ABD-E6E364B94DDE}" type="datetimeFigureOut">
              <a:rPr kumimoji="1" lang="ja-JP" altLang="en-US" smtClean="0"/>
              <a:t>2021/12/17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EDC65B-9EF4-42DB-8193-E632C00C0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E78CB8-5B0B-4A3E-BB84-E98321004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D6DC6-6906-4274-84B6-C79D10E9D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7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3524123-6E47-483E-A461-F7C018B4D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691"/>
          </a:xfrm>
        </p:spPr>
        <p:txBody>
          <a:bodyPr>
            <a:normAutofit/>
          </a:bodyPr>
          <a:lstStyle/>
          <a:p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IWM-7 status</a:t>
            </a:r>
            <a:endParaRPr lang="ja-JP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90C9C72-6337-4355-9C69-F5426B60E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1114816"/>
            <a:ext cx="10515600" cy="55907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ja-JP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1. Online Pre-Workshop Orientation sessions were conducted on 13th and 14th October.  </a:t>
            </a:r>
          </a:p>
          <a:p>
            <a:pPr marL="0" indent="0">
              <a:buNone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2.  Training  Workshop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Online workshop was held very successfully from 1st to 12th November. 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About 100 participants from over the world have attended the online workshop.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Lectures were recorded and made available to the broad community via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and also available via the IMPO website (https://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impo.tropmet.res.in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/iwm7training.php).</a:t>
            </a:r>
          </a:p>
          <a:p>
            <a:pPr marL="0" indent="0">
              <a:buNone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3. Science Workshop 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The Workshop will be held from 23rd March to 26th March 2022 at New Delhi.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Given emerging Omicron threat, IWM7 in all probability will be in virtual online mode.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Circular has been put on WMO and India Met Department (IMD) Websites and circulated to various groups. 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ISC members was updated by Prof. Wang. Second circular has been distributed on 31 October. ISC members </a:t>
            </a:r>
          </a:p>
          <a:p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Rajeevan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Secretary Ministry of Earth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Science, Government of India retired on 31 July.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M. Ravichandran has taken over as new Secretary. He will now be the Chair of the IOC.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Invited Papers/Talks: Topics for Invited Papers/Talks were finalized; need to contact invited speakers about their abstracts and papers (First priority)</a:t>
            </a:r>
          </a:p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320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221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IWM-7 status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IWM-7 status  (based on a summary by Prof. Tyagi on 11/17+ Updated)</dc:title>
  <dc:creator>Takayabu Yukari</dc:creator>
  <cp:lastModifiedBy>ACMAD NIGER</cp:lastModifiedBy>
  <cp:revision>4</cp:revision>
  <dcterms:created xsi:type="dcterms:W3CDTF">2021-12-08T07:12:47Z</dcterms:created>
  <dcterms:modified xsi:type="dcterms:W3CDTF">2021-12-17T18:17:02Z</dcterms:modified>
</cp:coreProperties>
</file>